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67" r:id="rId1"/>
  </p:sldMasterIdLst>
  <p:notesMasterIdLst>
    <p:notesMasterId r:id="rId13"/>
  </p:notesMasterIdLst>
  <p:handoutMasterIdLst>
    <p:handoutMasterId r:id="rId14"/>
  </p:handoutMasterIdLst>
  <p:sldIdLst>
    <p:sldId id="276" r:id="rId2"/>
    <p:sldId id="257" r:id="rId3"/>
    <p:sldId id="258" r:id="rId4"/>
    <p:sldId id="260" r:id="rId5"/>
    <p:sldId id="259" r:id="rId6"/>
    <p:sldId id="262" r:id="rId7"/>
    <p:sldId id="263" r:id="rId8"/>
    <p:sldId id="272" r:id="rId9"/>
    <p:sldId id="273" r:id="rId10"/>
    <p:sldId id="274" r:id="rId11"/>
    <p:sldId id="275" r:id="rId12"/>
  </p:sldIdLst>
  <p:sldSz cx="10058400" cy="7772400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showPr showNarration="1" useTimings="0">
    <p:present/>
    <p:sldRg st="1" end="11"/>
    <p:penClr>
      <a:schemeClr val="tx1"/>
    </p:penClr>
  </p:showPr>
  <p:clrMru>
    <a:srgbClr val="894400"/>
    <a:srgbClr val="663300"/>
    <a:srgbClr val="00CC00"/>
    <a:srgbClr val="A45100"/>
    <a:srgbClr val="FF9900"/>
    <a:srgbClr val="FFFFFF"/>
    <a:srgbClr val="996600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794" y="-366"/>
      </p:cViewPr>
      <p:guideLst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3" d="100"/>
        <a:sy n="33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4188"/>
            <a:ext cx="29194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4188"/>
            <a:ext cx="29194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6FA9826-4202-4226-BAAD-2854EBD16A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74725" y="739775"/>
            <a:ext cx="478790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4713"/>
            <a:ext cx="4938713" cy="444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4188"/>
            <a:ext cx="29194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4188"/>
            <a:ext cx="29194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0574907-D2DA-4BF5-955A-A36D570324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BB7C76-90C3-44E8-92FE-B24448152A46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z="96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DC186F-2447-4E9D-BB26-BA986949F20E}" type="slidenum">
              <a:rPr lang="en-US"/>
              <a:pPr/>
              <a:t>6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2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2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2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2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2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2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2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2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2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2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2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7599363"/>
            <a:ext cx="10058400" cy="173037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9890125" y="3175"/>
            <a:ext cx="168275" cy="777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168275" cy="777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10058400" cy="28495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60338" y="7243763"/>
            <a:ext cx="9717087" cy="350837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1450" y="2743200"/>
            <a:ext cx="971550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>
              <a:latin typeface="Times New Roman" charset="0"/>
              <a:ea typeface="+mn-ea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68275" y="173038"/>
            <a:ext cx="9715500" cy="741997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694238" y="2397125"/>
            <a:ext cx="669925" cy="690563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4797425" y="2505075"/>
            <a:ext cx="463550" cy="47625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508760" y="3195320"/>
            <a:ext cx="7040880" cy="1986280"/>
          </a:xfrm>
        </p:spPr>
        <p:txBody>
          <a:bodyPr/>
          <a:lstStyle>
            <a:lvl1pPr marL="0" indent="0" algn="ctr">
              <a:buNone/>
              <a:defRPr sz="1800" b="1" cap="all" spc="279" baseline="0">
                <a:solidFill>
                  <a:schemeClr val="tx2"/>
                </a:solidFill>
              </a:defRPr>
            </a:lvl1pPr>
            <a:lvl2pPr marL="509412" indent="0" algn="ctr">
              <a:buNone/>
            </a:lvl2pPr>
            <a:lvl3pPr marL="1018824" indent="0" algn="ctr">
              <a:buNone/>
            </a:lvl3pPr>
            <a:lvl4pPr marL="1528237" indent="0" algn="ctr">
              <a:buNone/>
            </a:lvl4pPr>
            <a:lvl5pPr marL="2037649" indent="0" algn="ctr">
              <a:buNone/>
            </a:lvl5pPr>
            <a:lvl6pPr marL="2547061" indent="0" algn="ctr">
              <a:buNone/>
            </a:lvl6pPr>
            <a:lvl7pPr marL="3056473" indent="0" algn="ctr">
              <a:buNone/>
            </a:lvl7pPr>
            <a:lvl8pPr marL="3565886" indent="0" algn="ctr">
              <a:buNone/>
            </a:lvl8pPr>
            <a:lvl9pPr marL="4075298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754380" y="431800"/>
            <a:ext cx="8549640" cy="1986280"/>
          </a:xfrm>
        </p:spPr>
        <p:txBody>
          <a:bodyPr/>
          <a:lstStyle>
            <a:lvl1pPr>
              <a:defRPr sz="47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5ED3686-B709-4276-A30E-A868CD3D7625}" type="datetime1">
              <a:rPr lang="en-US"/>
              <a:pPr>
                <a:defRPr/>
              </a:pPr>
              <a:t>12/12/2013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778375" y="2492375"/>
            <a:ext cx="501650" cy="500063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9EE78E8-F910-4277-9378-27EB6820FA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ver dir="r"/>
    <p:sndAc>
      <p:stSnd>
        <p:snd r:embed="rId1" name="push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32097A0-93E7-4E08-99A6-41B888988E5E}" type="datetime1">
              <a:rPr lang="en-US"/>
              <a:pPr>
                <a:defRPr/>
              </a:pPr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18AEEBD-F624-4416-B64A-D7DF10D898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ver dir="r"/>
    <p:sndAc>
      <p:stSnd>
        <p:snd r:embed="rId1" name="push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7599363"/>
            <a:ext cx="10058400" cy="173037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7712075" y="0"/>
            <a:ext cx="2346325" cy="777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10058400" cy="17621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168275" cy="777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60338" y="7243763"/>
            <a:ext cx="9717087" cy="350837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68275" y="176213"/>
            <a:ext cx="9715500" cy="741997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320382" y="3715544"/>
            <a:ext cx="707866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>
              <a:latin typeface="Times New Roman" charset="0"/>
              <a:ea typeface="+mn-ea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7523163" y="3316288"/>
            <a:ext cx="671512" cy="690562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7627938" y="3422650"/>
            <a:ext cx="461962" cy="47625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5280" y="345440"/>
            <a:ext cx="7208520" cy="659754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30540" y="345442"/>
            <a:ext cx="1592580" cy="6631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607300" y="3411538"/>
            <a:ext cx="503238" cy="500062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6517BD5-2987-4D59-96F5-40FC03F801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9DB7F9-CE23-42DE-94EE-F0AA4BDC397C}" type="datetime1">
              <a:rPr lang="en-US"/>
              <a:pPr>
                <a:defRPr/>
              </a:pPr>
              <a:t>12/12/2013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ver dir="r"/>
    <p:sndAc>
      <p:stSnd>
        <p:snd r:embed="rId1" name="push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063" y="431800"/>
            <a:ext cx="8550275" cy="1295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54063" y="2330450"/>
            <a:ext cx="4198937" cy="4664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105400" y="2330450"/>
            <a:ext cx="4198938" cy="4664075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2D7947A-0C3C-441E-B87D-DB655F5962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1000">
    <p:cover dir="r"/>
    <p:sndAc>
      <p:stSnd>
        <p:snd r:embed="rId1" name="push.wav" builtIn="1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063" y="431800"/>
            <a:ext cx="8550275" cy="1295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754063" y="2330450"/>
            <a:ext cx="4198937" cy="4664075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5400" y="2330450"/>
            <a:ext cx="4198938" cy="4664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12B54DF-D870-4647-8959-22323CEAFF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1000">
    <p:cover dir="r"/>
    <p:sndAc>
      <p:stSnd>
        <p:snd r:embed="rId1" name="push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31927" y="1730654"/>
            <a:ext cx="9354312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1FB1934-B018-4423-AB14-86440257ED13}" type="datetime1">
              <a:rPr lang="en-US"/>
              <a:pPr>
                <a:defRPr/>
              </a:pPr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97425" y="1163638"/>
            <a:ext cx="503238" cy="500062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16C1154-FE29-4C8F-9F26-0EC7050B3A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ver dir="r"/>
    <p:sndAc>
      <p:stSnd>
        <p:snd r:embed="rId1" name="push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0"/>
            <a:ext cx="168275" cy="777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7599363"/>
            <a:ext cx="10058400" cy="173037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10058400" cy="1730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9890125" y="22225"/>
            <a:ext cx="168275" cy="777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168275" y="2590800"/>
            <a:ext cx="9715500" cy="3460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71450" y="161925"/>
            <a:ext cx="9715500" cy="2424113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60338" y="7243763"/>
            <a:ext cx="9717087" cy="350837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68275" y="173038"/>
            <a:ext cx="9715500" cy="741997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68275" y="2763838"/>
            <a:ext cx="971550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>
              <a:latin typeface="Times New Roman" charset="0"/>
              <a:ea typeface="+mn-ea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694238" y="2397125"/>
            <a:ext cx="669925" cy="690563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4797425" y="2505075"/>
            <a:ext cx="463550" cy="47625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5269" y="3108960"/>
            <a:ext cx="7128191" cy="1896322"/>
          </a:xfrm>
        </p:spPr>
        <p:txBody>
          <a:bodyPr/>
          <a:lstStyle>
            <a:lvl1pPr marL="0" indent="0" algn="ctr">
              <a:buNone/>
              <a:defRPr sz="1800" b="1" cap="all" spc="279" baseline="0">
                <a:solidFill>
                  <a:schemeClr val="tx2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604520"/>
            <a:ext cx="8549640" cy="1727200"/>
          </a:xfrm>
        </p:spPr>
        <p:txBody>
          <a:bodyPr/>
          <a:lstStyle>
            <a:lvl1pPr algn="ctr">
              <a:buNone/>
              <a:defRPr sz="47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663FB3A-6868-414E-83E1-47D7024FE88F}" type="datetime1">
              <a:rPr lang="en-US"/>
              <a:pPr>
                <a:defRPr/>
              </a:pPr>
              <a:t>12/12/2013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78375" y="2492375"/>
            <a:ext cx="501650" cy="500063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8A356E8-0C18-4F6C-9033-1D5D9296EE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ver dir="r"/>
    <p:sndAc>
      <p:stSnd>
        <p:snd r:embed="rId1" name="push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 flipV="1">
            <a:off x="5019675" y="1785938"/>
            <a:ext cx="9525" cy="546258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>
              <a:latin typeface="Times New Roman" charset="0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927" y="259080"/>
            <a:ext cx="9387840" cy="86014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31927" y="1554480"/>
            <a:ext cx="4442460" cy="5305958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5280660" y="1554480"/>
            <a:ext cx="4442460" cy="5305958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6370638" y="7264400"/>
            <a:ext cx="3349625" cy="41433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9AF5F6-6052-4CD2-99A1-BD0CB3ABABC2}" type="datetime1">
              <a:rPr lang="en-US"/>
              <a:pPr>
                <a:defRPr/>
              </a:pPr>
              <a:t>12/12/2013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E26EFD3-C285-4F47-BCA2-558ADBCB99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ver dir="r"/>
    <p:sndAc>
      <p:stSnd>
        <p:snd r:embed="rId1" name="push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 flipV="1">
            <a:off x="5029200" y="2493963"/>
            <a:ext cx="0" cy="47466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>
              <a:latin typeface="Times New Roman" charset="0"/>
              <a:ea typeface="+mn-ea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0058400" cy="1641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7599363"/>
            <a:ext cx="10058400" cy="173037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68275" cy="777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white">
          <a:xfrm>
            <a:off x="9890125" y="0"/>
            <a:ext cx="168275" cy="777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68275" y="1554163"/>
            <a:ext cx="9715500" cy="1036637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60338" y="7243763"/>
            <a:ext cx="9717087" cy="3524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68275" y="1450975"/>
            <a:ext cx="971550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>
              <a:latin typeface="Times New Roman" charset="0"/>
              <a:ea typeface="+mn-ea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68275" y="176213"/>
            <a:ext cx="9715500" cy="741997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694238" y="1084263"/>
            <a:ext cx="669925" cy="690562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4797425" y="1190625"/>
            <a:ext cx="463550" cy="47625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1927" y="1727200"/>
            <a:ext cx="4444207" cy="83070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500" b="1" dirty="0" smtClean="0">
                <a:solidFill>
                  <a:srgbClr val="FFFFFF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270463" y="1727200"/>
            <a:ext cx="4445953" cy="829056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500" b="1"/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31927" y="2800901"/>
            <a:ext cx="4445813" cy="4327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5280660" y="2800901"/>
            <a:ext cx="4442460" cy="433181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B1206A-D362-4864-96EC-36FD403F04C4}" type="datetime1">
              <a:rPr lang="en-US"/>
              <a:pPr>
                <a:defRPr/>
              </a:pPr>
              <a:t>12/12/2013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4963" y="7264400"/>
            <a:ext cx="3940175" cy="41433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778375" y="1181100"/>
            <a:ext cx="501650" cy="500063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69A3B11-82F3-4C4F-B8B7-2FA4ACA3AC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ver dir="r"/>
    <p:sndAc>
      <p:stSnd>
        <p:snd r:embed="rId1" name="push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6327648-849A-42C8-8FA1-C05402237F31}" type="datetime1">
              <a:rPr lang="en-US"/>
              <a:pPr>
                <a:defRPr/>
              </a:pPr>
              <a:t>12/12/2013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778375" y="1174750"/>
            <a:ext cx="501650" cy="500063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11A1B97-AC60-4492-83E4-77058F5694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r"/>
    <p:sndAc>
      <p:stSnd>
        <p:snd r:embed="rId1" name="push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white">
          <a:xfrm>
            <a:off x="0" y="7599363"/>
            <a:ext cx="10058400" cy="173037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white">
          <a:xfrm>
            <a:off x="0" y="0"/>
            <a:ext cx="10058400" cy="17621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9890125" y="0"/>
            <a:ext cx="168275" cy="777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68275" cy="777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60338" y="7243763"/>
            <a:ext cx="9717087" cy="350837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68275" y="179388"/>
            <a:ext cx="9715500" cy="741997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3447E1E-CE4D-453C-AAE9-1941C53629E6}" type="datetime1">
              <a:rPr lang="en-US"/>
              <a:pPr>
                <a:defRPr/>
              </a:pPr>
              <a:t>12/12/2013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694238" y="7167563"/>
            <a:ext cx="669925" cy="500062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0527F58-64CC-4F53-835F-E732F039E9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r"/>
    <p:sndAc>
      <p:stSnd>
        <p:snd r:embed="rId1" name="push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68275" y="173038"/>
            <a:ext cx="9715500" cy="344487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7599363"/>
            <a:ext cx="10058400" cy="173037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9890125" y="0"/>
            <a:ext cx="168275" cy="777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0058400" cy="1349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68275" cy="777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68275" y="690563"/>
            <a:ext cx="3016250" cy="6650037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68275" y="173038"/>
            <a:ext cx="9715500" cy="741997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68275" y="604838"/>
            <a:ext cx="971550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>
              <a:latin typeface="Times New Roman" charset="0"/>
              <a:ea typeface="+mn-ea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425575" y="258763"/>
            <a:ext cx="669925" cy="690562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528763" y="366713"/>
            <a:ext cx="463550" cy="47625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63513" y="7240588"/>
            <a:ext cx="9717087" cy="350837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1036320"/>
            <a:ext cx="2598420" cy="1122680"/>
          </a:xfrm>
        </p:spPr>
        <p:txBody>
          <a:bodyPr>
            <a:noAutofit/>
          </a:bodyPr>
          <a:lstStyle>
            <a:lvl1pPr algn="l">
              <a:buNone/>
              <a:defRPr sz="25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19100" y="2245360"/>
            <a:ext cx="2598420" cy="4697625"/>
          </a:xfrm>
        </p:spPr>
        <p:txBody>
          <a:bodyPr/>
          <a:lstStyle>
            <a:lvl1pPr marL="0" indent="0">
              <a:spcAft>
                <a:spcPts val="1114"/>
              </a:spcAft>
              <a:buNone/>
              <a:defRPr sz="1800">
                <a:solidFill>
                  <a:srgbClr val="FFFFFF"/>
                </a:solidFill>
              </a:defRPr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436620" y="777240"/>
            <a:ext cx="6202680" cy="61315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508125" y="354013"/>
            <a:ext cx="503238" cy="500062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AE8D804-3819-454E-974E-0C0BCF40CC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DE14178-AD96-4E1B-B0E2-B44C8F37AB36}" type="datetime1">
              <a:rPr lang="en-US"/>
              <a:pPr>
                <a:defRPr/>
              </a:pPr>
              <a:t>12/12/2013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31788" y="7265988"/>
            <a:ext cx="3721100" cy="414337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ver dir="r"/>
    <p:sndAc>
      <p:stSnd>
        <p:snd r:embed="rId1" name="push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68275" y="604838"/>
            <a:ext cx="971550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>
              <a:latin typeface="Times New Roman" charset="0"/>
              <a:ea typeface="+mn-ea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7599363"/>
            <a:ext cx="10058400" cy="173037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9890125" y="0"/>
            <a:ext cx="168275" cy="777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0058400" cy="1730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68275" cy="777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68275" y="173038"/>
            <a:ext cx="9715500" cy="34131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68275" y="690563"/>
            <a:ext cx="3016250" cy="6650037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68275" y="176213"/>
            <a:ext cx="9715500" cy="741997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425575" y="258763"/>
            <a:ext cx="669925" cy="690562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528763" y="366713"/>
            <a:ext cx="463550" cy="47625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63513" y="7240588"/>
            <a:ext cx="9717087" cy="350837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0413" y="5699760"/>
            <a:ext cx="6454140" cy="1381760"/>
          </a:xfrm>
        </p:spPr>
        <p:txBody>
          <a:bodyPr anchor="t">
            <a:noAutofit/>
          </a:bodyPr>
          <a:lstStyle>
            <a:lvl1pPr algn="l">
              <a:buNone/>
              <a:defRPr sz="27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00413" y="690880"/>
            <a:ext cx="6454140" cy="4836160"/>
          </a:xfrm>
        </p:spPr>
        <p:txBody>
          <a:bodyPr>
            <a:normAutofit/>
          </a:bodyPr>
          <a:lstStyle>
            <a:lvl1pPr marL="0" indent="0">
              <a:buNone/>
              <a:defRPr sz="36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0" y="1122680"/>
            <a:ext cx="2682240" cy="5958840"/>
          </a:xfrm>
        </p:spPr>
        <p:txBody>
          <a:bodyPr/>
          <a:lstStyle>
            <a:lvl1pPr marL="0" indent="0">
              <a:spcAft>
                <a:spcPts val="1114"/>
              </a:spcAft>
              <a:buFontTx/>
              <a:buNone/>
              <a:defRPr sz="1800">
                <a:solidFill>
                  <a:srgbClr val="FFFFFF"/>
                </a:solidFill>
              </a:defRPr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508125" y="354013"/>
            <a:ext cx="503238" cy="500062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A8087D1-2F84-412E-9679-A76225B504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6367463" y="7259638"/>
            <a:ext cx="3349625" cy="414337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2BD3FED-8D80-47DC-8674-118970C669D9}" type="datetime1">
              <a:rPr lang="en-US"/>
              <a:pPr>
                <a:defRPr/>
              </a:pPr>
              <a:t>12/12/2013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31788" y="7265988"/>
            <a:ext cx="3943350" cy="414337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</p:spTree>
  </p:cSld>
  <p:clrMapOvr>
    <a:masterClrMapping/>
  </p:clrMapOvr>
  <p:transition spd="slow">
    <p:cover dir="r"/>
    <p:sndAc>
      <p:stSnd>
        <p:snd r:embed="rId1" name="push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audio" Target="../media/audio1.wav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7599363"/>
            <a:ext cx="10058400" cy="173037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0058400" cy="15795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68275" cy="777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9890125" y="0"/>
            <a:ext cx="168275" cy="777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63513" y="7240588"/>
            <a:ext cx="9717087" cy="350837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370638" y="7259638"/>
            <a:ext cx="3349625" cy="414337"/>
          </a:xfrm>
          <a:prstGeom prst="rect">
            <a:avLst/>
          </a:prstGeom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>
            <a:lvl1pPr algn="r">
              <a:defRPr sz="16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2E1B219-3E6A-4386-9B69-8FA518C4E967}" type="datetime1">
              <a:rPr lang="en-US"/>
              <a:pPr>
                <a:defRPr/>
              </a:pPr>
              <a:t>12/12/2013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34963" y="7265988"/>
            <a:ext cx="3940175" cy="414337"/>
          </a:xfrm>
          <a:prstGeom prst="rect">
            <a:avLst/>
          </a:prstGeom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>
            <a:lvl1pPr>
              <a:defRPr sz="13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68275" y="176213"/>
            <a:ext cx="9715500" cy="741997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68275" y="1446213"/>
            <a:ext cx="971550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>
              <a:latin typeface="Times New Roman" charset="0"/>
              <a:ea typeface="+mn-ea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694238" y="1084263"/>
            <a:ext cx="669925" cy="690562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4797425" y="1190625"/>
            <a:ext cx="463550" cy="47625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778375" y="1179513"/>
            <a:ext cx="501650" cy="500062"/>
          </a:xfrm>
          <a:prstGeom prst="rect">
            <a:avLst/>
          </a:prstGeom>
        </p:spPr>
        <p:txBody>
          <a:bodyPr vert="horz" wrap="square" lIns="50941" tIns="50941" rIns="50941" bIns="50941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800" smtClean="0">
                <a:solidFill>
                  <a:srgbClr val="7B9899"/>
                </a:solidFill>
              </a:defRPr>
            </a:lvl1pPr>
          </a:lstStyle>
          <a:p>
            <a:pPr>
              <a:defRPr/>
            </a:pPr>
            <a:fld id="{7D5CB470-0FF5-43EE-A722-B3F50D902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31788" y="258763"/>
            <a:ext cx="9388475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31788" y="1727200"/>
            <a:ext cx="9388475" cy="521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20" r:id="rId1"/>
    <p:sldLayoutId id="2147484721" r:id="rId2"/>
    <p:sldLayoutId id="2147484722" r:id="rId3"/>
    <p:sldLayoutId id="2147484723" r:id="rId4"/>
    <p:sldLayoutId id="2147484724" r:id="rId5"/>
    <p:sldLayoutId id="2147484725" r:id="rId6"/>
    <p:sldLayoutId id="2147484726" r:id="rId7"/>
    <p:sldLayoutId id="2147484727" r:id="rId8"/>
    <p:sldLayoutId id="2147484728" r:id="rId9"/>
    <p:sldLayoutId id="2147484729" r:id="rId10"/>
    <p:sldLayoutId id="2147484730" r:id="rId11"/>
    <p:sldLayoutId id="2147484731" r:id="rId12"/>
    <p:sldLayoutId id="2147484732" r:id="rId13"/>
  </p:sldLayoutIdLst>
  <p:transition spd="slow">
    <p:cover dir="r"/>
    <p:sndAc>
      <p:stSnd>
        <p:snd r:embed="rId15" name="push.wav" builtIn="1"/>
      </p:stSnd>
    </p:sndAc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700" kern="1200">
          <a:solidFill>
            <a:srgbClr val="7B9899"/>
          </a:solidFill>
          <a:latin typeface="+mj-lt"/>
          <a:ea typeface="ＭＳ Ｐゴシック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700">
          <a:solidFill>
            <a:srgbClr val="7B9899"/>
          </a:solidFill>
          <a:latin typeface="Georgia" pitchFamily="18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700">
          <a:solidFill>
            <a:srgbClr val="7B9899"/>
          </a:solidFill>
          <a:latin typeface="Georgia" pitchFamily="18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700">
          <a:solidFill>
            <a:srgbClr val="7B9899"/>
          </a:solidFill>
          <a:latin typeface="Georgia" pitchFamily="18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700">
          <a:solidFill>
            <a:srgbClr val="7B9899"/>
          </a:solidFill>
          <a:latin typeface="Georgia" pitchFamily="18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700">
          <a:solidFill>
            <a:srgbClr val="7B9899"/>
          </a:solidFill>
          <a:latin typeface="Georgia" pitchFamily="18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700">
          <a:solidFill>
            <a:srgbClr val="7B9899"/>
          </a:solidFill>
          <a:latin typeface="Georgia" pitchFamily="18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700">
          <a:solidFill>
            <a:srgbClr val="7B9899"/>
          </a:solidFill>
          <a:latin typeface="Georgia" pitchFamily="18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700">
          <a:solidFill>
            <a:srgbClr val="7B9899"/>
          </a:solidFill>
          <a:latin typeface="Georgia" pitchFamily="18" charset="0"/>
          <a:ea typeface="ＭＳ Ｐゴシック" charset="-128"/>
        </a:defRPr>
      </a:lvl9pPr>
    </p:titleStyle>
    <p:bodyStyle>
      <a:lvl1pPr marL="304800" indent="-3048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3000" kern="1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611188" indent="-3048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500" kern="1200">
          <a:solidFill>
            <a:schemeClr val="tx2"/>
          </a:solidFill>
          <a:latin typeface="+mn-lt"/>
          <a:ea typeface="ＭＳ Ｐゴシック" charset="-128"/>
          <a:cs typeface="+mn-cs"/>
        </a:defRPr>
      </a:lvl2pPr>
      <a:lvl3pPr marL="915988" indent="-2540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2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222375" indent="-2540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200" kern="1200">
          <a:solidFill>
            <a:schemeClr val="tx2"/>
          </a:solidFill>
          <a:latin typeface="+mn-lt"/>
          <a:ea typeface="ＭＳ Ｐゴシック" charset="-128"/>
          <a:cs typeface="+mn-cs"/>
        </a:defRPr>
      </a:lvl4pPr>
      <a:lvl5pPr marL="1527175" indent="-2540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833884" indent="-203765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39531" indent="-203765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343296" indent="-203765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648944" indent="-203765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6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300" b="1" dirty="0" smtClean="0">
                <a:solidFill>
                  <a:srgbClr val="894400"/>
                </a:solidFill>
              </a:rPr>
              <a:t>Prayer Timings for Health, </a:t>
            </a:r>
            <a:r>
              <a:rPr lang="en-US" sz="3300" b="1" smtClean="0">
                <a:solidFill>
                  <a:srgbClr val="894400"/>
                </a:solidFill>
              </a:rPr>
              <a:t>Wealth and </a:t>
            </a:r>
            <a:r>
              <a:rPr lang="en-US" sz="3300" b="1" dirty="0" smtClean="0">
                <a:solidFill>
                  <a:srgbClr val="894400"/>
                </a:solidFill>
              </a:rPr>
              <a:t>Happiness</a:t>
            </a:r>
          </a:p>
        </p:txBody>
      </p:sp>
      <p:pic>
        <p:nvPicPr>
          <p:cNvPr id="15363" name="Picture 5" descr="images.jpg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981200"/>
            <a:ext cx="4191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6" descr="index.jpg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2057400"/>
            <a:ext cx="5181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 dir="r"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754063" y="431800"/>
            <a:ext cx="8550275" cy="7874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894400"/>
                </a:solidFill>
              </a:rPr>
              <a:t>Timing of prayers</a:t>
            </a:r>
          </a:p>
        </p:txBody>
      </p:sp>
      <p:sp>
        <p:nvSpPr>
          <p:cNvPr id="24579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Prayer timings mentioned in religious books are very important because these are the times when dark energy is generated in the atmosphere.</a:t>
            </a:r>
          </a:p>
        </p:txBody>
      </p:sp>
      <p:sp>
        <p:nvSpPr>
          <p:cNvPr id="24580" name="ClipArt Placeholder 3"/>
          <p:cNvSpPr>
            <a:spLocks noGrp="1" noTextEdit="1"/>
          </p:cNvSpPr>
          <p:nvPr>
            <p:ph type="clipArt" sz="half" idx="2"/>
          </p:nvPr>
        </p:nvSpPr>
        <p:spPr>
          <a:xfrm>
            <a:off x="5105400" y="2362200"/>
            <a:ext cx="4579938" cy="4664075"/>
          </a:xfrm>
        </p:spPr>
      </p:sp>
      <p:pic>
        <p:nvPicPr>
          <p:cNvPr id="28677" name="Picture 2" descr="C:\Documents and Settings\suru\Desktop\prayer-time-Rabii-Al-akher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2438400"/>
            <a:ext cx="4495800" cy="44958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 spd="slow" advClick="0" advTm="1000">
    <p:cover dir="r"/>
    <p:sndAc>
      <p:stSnd>
        <p:snd r:embed="rId2" name="push.wav" builtIn="1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754063" y="431800"/>
            <a:ext cx="8550275" cy="7874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894400"/>
                </a:solidFill>
              </a:rPr>
              <a:t>Conclusion</a:t>
            </a:r>
            <a:r>
              <a:rPr lang="en-US" smtClean="0"/>
              <a:t> </a:t>
            </a:r>
          </a:p>
        </p:txBody>
      </p:sp>
      <p:sp>
        <p:nvSpPr>
          <p:cNvPr id="2560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If these timings of prayers are observed properly,  we get protection from dark energy and remain Healthy Wealthy and prosperous.</a:t>
            </a:r>
          </a:p>
        </p:txBody>
      </p:sp>
      <p:sp>
        <p:nvSpPr>
          <p:cNvPr id="25604" name="ClipArt Placeholder 3"/>
          <p:cNvSpPr>
            <a:spLocks noGrp="1" noTextEdit="1"/>
          </p:cNvSpPr>
          <p:nvPr>
            <p:ph type="clipArt" sz="half" idx="2"/>
          </p:nvPr>
        </p:nvSpPr>
        <p:spPr/>
      </p:sp>
      <p:pic>
        <p:nvPicPr>
          <p:cNvPr id="25605" name="Picture 5" descr="C:\Documents and Settings\suru\My Documents\Downloads\images new 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2438400"/>
            <a:ext cx="3962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1000">
    <p:cover dir="r"/>
    <p:sndAc>
      <p:stSnd>
        <p:snd r:embed="rId2" name="push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4267200"/>
            <a:ext cx="10058400" cy="2895600"/>
          </a:xfrm>
        </p:spPr>
        <p:txBody>
          <a:bodyPr/>
          <a:lstStyle/>
          <a:p>
            <a:pPr eaLnBrk="1" hangingPunct="1"/>
            <a:r>
              <a:rPr lang="en-US" sz="4400" smtClean="0">
                <a:solidFill>
                  <a:srgbClr val="262626"/>
                </a:solidFill>
                <a:latin typeface="AmerType Md BT" pitchFamily="18" charset="0"/>
              </a:rPr>
              <a:t>Dictionary meaning of Atmosphere is Gasses surrounding earth and other planets. It is quiet in normal course.</a:t>
            </a:r>
          </a:p>
        </p:txBody>
      </p:sp>
      <p:sp>
        <p:nvSpPr>
          <p:cNvPr id="5123" name="Rectangle 6"/>
          <p:cNvSpPr>
            <a:spLocks noChangeArrowheads="1"/>
          </p:cNvSpPr>
          <p:nvPr/>
        </p:nvSpPr>
        <p:spPr bwMode="auto">
          <a:xfrm>
            <a:off x="2971800" y="6172200"/>
            <a:ext cx="6781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745" tIns="49873" rIns="99745" bIns="49873" anchor="b"/>
          <a:lstStyle/>
          <a:p>
            <a:pPr algn="r" defTabSz="990600"/>
            <a:endParaRPr lang="en-US" b="1" i="1">
              <a:solidFill>
                <a:srgbClr val="894400"/>
              </a:solidFill>
              <a:latin typeface="AmerType Md BT" pitchFamily="18" charset="0"/>
            </a:endParaRPr>
          </a:p>
        </p:txBody>
      </p:sp>
      <p:pic>
        <p:nvPicPr>
          <p:cNvPr id="16388" name="Picture 5" descr="C:\Documents and Settings\suru\Desktop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914400"/>
            <a:ext cx="9601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228600"/>
          <a:ext cx="9601200" cy="59436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9601200"/>
              </a:tblGrid>
              <a:tr h="59436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                             Meaning</a:t>
                      </a:r>
                      <a:r>
                        <a:rPr lang="en-US" sz="2800" baseline="0" dirty="0" smtClean="0"/>
                        <a:t> of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 </a:t>
                      </a:r>
                      <a:r>
                        <a:rPr lang="en-US" sz="2800" dirty="0" smtClean="0"/>
                        <a:t>Atmosphere</a:t>
                      </a:r>
                      <a:r>
                        <a:rPr lang="en-US" sz="2800" baseline="0" dirty="0" smtClean="0"/>
                        <a:t> 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 advClick="0" advTm="5000">
    <p:push dir="r"/>
    <p:sndAc>
      <p:stSnd>
        <p:snd r:embed="rId3" name="push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build="p" autoUpdateAnimBg="0" advAuto="0"/>
      <p:bldP spid="26626" grpId="1" build="allAtOnce"/>
      <p:bldP spid="5123" grpId="0"/>
      <p:bldP spid="512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894400"/>
                </a:solidFill>
              </a:rPr>
              <a:t>Atmosphere Changes</a:t>
            </a:r>
            <a:endParaRPr lang="en-US" b="1" dirty="0">
              <a:solidFill>
                <a:srgbClr val="894400"/>
              </a:solidFill>
            </a:endParaRP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-304800" y="4800600"/>
            <a:ext cx="10058400" cy="2590800"/>
          </a:xfrm>
        </p:spPr>
        <p:txBody>
          <a:bodyPr/>
          <a:lstStyle/>
          <a:p>
            <a:pPr marL="457200" indent="-381000" algn="just" eaLnBrk="1" hangingPunct="1">
              <a:lnSpc>
                <a:spcPct val="90000"/>
              </a:lnSpc>
              <a:spcBef>
                <a:spcPts val="775"/>
              </a:spcBef>
              <a:buFont typeface="Wingdings 2" pitchFamily="18" charset="2"/>
              <a:buNone/>
            </a:pPr>
            <a:r>
              <a:rPr lang="en-US" sz="2800" dirty="0" smtClean="0">
                <a:solidFill>
                  <a:srgbClr val="A9432B"/>
                </a:solidFill>
              </a:rPr>
              <a:t>       As per religious Books major Disturbances  in atmosphere take place 72  min before sunrise, at sunrise, at midday &amp; at sunset. Dark Energy is generated at these times and enters our Aura. .</a:t>
            </a:r>
          </a:p>
        </p:txBody>
      </p:sp>
      <p:pic>
        <p:nvPicPr>
          <p:cNvPr id="17412" name="Picture 5" descr="C:\Documents and Settings\suru\Desktop\download 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143000"/>
            <a:ext cx="96012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20000">
    <p:push dir="r"/>
    <p:sndAc>
      <p:stSnd>
        <p:snd r:embed="rId2" name="push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8" grpId="0" build="p" autoUpdateAnimBg="0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0" name="Rectangle 10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9390063" cy="1295400"/>
          </a:xfrm>
        </p:spPr>
        <p:txBody>
          <a:bodyPr/>
          <a:lstStyle/>
          <a:p>
            <a:pPr eaLnBrk="1" hangingPunct="1"/>
            <a:r>
              <a:rPr lang="en-US" sz="5400" b="1" smtClean="0">
                <a:solidFill>
                  <a:srgbClr val="894400"/>
                </a:solidFill>
                <a:latin typeface="AmerType Md BT" pitchFamily="18" charset="0"/>
              </a:rPr>
              <a:t>Aura</a:t>
            </a:r>
          </a:p>
        </p:txBody>
      </p:sp>
      <p:sp>
        <p:nvSpPr>
          <p:cNvPr id="18435" name="ClipArt Placeholder 4"/>
          <p:cNvSpPr>
            <a:spLocks noGrp="1" noTextEdit="1"/>
          </p:cNvSpPr>
          <p:nvPr>
            <p:ph type="clipArt" sz="half" idx="1"/>
          </p:nvPr>
        </p:nvSpPr>
        <p:spPr/>
      </p:sp>
      <p:sp>
        <p:nvSpPr>
          <p:cNvPr id="307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791200" y="2133600"/>
            <a:ext cx="4038600" cy="49530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600" b="1" dirty="0" smtClean="0">
                <a:solidFill>
                  <a:srgbClr val="894400"/>
                </a:solidFill>
              </a:rPr>
              <a:t>            All living beings have </a:t>
            </a:r>
            <a:r>
              <a:rPr lang="en-US" sz="2600" b="1" dirty="0" err="1" smtClean="0">
                <a:solidFill>
                  <a:srgbClr val="894400"/>
                </a:solidFill>
              </a:rPr>
              <a:t>auric</a:t>
            </a:r>
            <a:r>
              <a:rPr lang="en-US" sz="2600" b="1" dirty="0" smtClean="0">
                <a:solidFill>
                  <a:srgbClr val="894400"/>
                </a:solidFill>
              </a:rPr>
              <a:t> body. It is a </a:t>
            </a:r>
            <a:r>
              <a:rPr lang="en-US" sz="2600" b="1" dirty="0" err="1" smtClean="0">
                <a:solidFill>
                  <a:srgbClr val="894400"/>
                </a:solidFill>
              </a:rPr>
              <a:t>vibrational</a:t>
            </a:r>
            <a:r>
              <a:rPr lang="en-US" sz="2600" b="1" dirty="0" smtClean="0">
                <a:solidFill>
                  <a:srgbClr val="894400"/>
                </a:solidFill>
              </a:rPr>
              <a:t> body  surrounding our physical body. Dark energy at above times enter our </a:t>
            </a:r>
            <a:r>
              <a:rPr lang="en-US" sz="2600" b="1" dirty="0" err="1" smtClean="0">
                <a:solidFill>
                  <a:srgbClr val="894400"/>
                </a:solidFill>
              </a:rPr>
              <a:t>auric</a:t>
            </a:r>
            <a:r>
              <a:rPr lang="en-US" sz="2600" b="1" dirty="0" smtClean="0">
                <a:solidFill>
                  <a:srgbClr val="894400"/>
                </a:solidFill>
              </a:rPr>
              <a:t> body and brings us unhappiness. </a:t>
            </a:r>
          </a:p>
        </p:txBody>
      </p:sp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2133600"/>
            <a:ext cx="4267200" cy="4829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ransition spd="slow" advClick="0" advTm="30000">
    <p:push dir="r"/>
    <p:sndAc>
      <p:stSnd>
        <p:snd r:embed="rId2" name="push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build="p" autoUpdateAnimBg="0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10058400" cy="1066800"/>
          </a:xfrm>
        </p:spPr>
        <p:txBody>
          <a:bodyPr/>
          <a:lstStyle/>
          <a:p>
            <a:pPr eaLnBrk="1" hangingPunct="1"/>
            <a:r>
              <a:rPr lang="en-US" sz="5600" b="1" smtClean="0">
                <a:solidFill>
                  <a:srgbClr val="894400"/>
                </a:solidFill>
                <a:latin typeface="AmerType Md BT" pitchFamily="18" charset="0"/>
              </a:rPr>
              <a:t>Sickness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330450"/>
            <a:ext cx="4740275" cy="46640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3100" b="1" smtClean="0">
                <a:solidFill>
                  <a:srgbClr val="663300"/>
                </a:solidFill>
              </a:rPr>
              <a:t>   Unhappiness can come in the form of sickness in our  physical body, like Heart problems, breathing problems &amp; even cancer.</a:t>
            </a:r>
          </a:p>
        </p:txBody>
      </p:sp>
      <p:sp>
        <p:nvSpPr>
          <p:cNvPr id="19460" name="ClipArt Placeholder 4"/>
          <p:cNvSpPr>
            <a:spLocks noGrp="1" noTextEdit="1"/>
          </p:cNvSpPr>
          <p:nvPr>
            <p:ph type="clipArt" sz="half" idx="2"/>
          </p:nvPr>
        </p:nvSpPr>
        <p:spPr/>
      </p:sp>
      <p:pic>
        <p:nvPicPr>
          <p:cNvPr id="19461" name="Picture 6" descr="C:\Documents and Settings\suru\Desktop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2438400"/>
            <a:ext cx="38862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10000">
    <p:push dir="r"/>
    <p:sndAc>
      <p:stSnd>
        <p:snd r:embed="rId2" name="push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5"/>
          <p:cNvSpPr>
            <a:spLocks noGrp="1"/>
          </p:cNvSpPr>
          <p:nvPr>
            <p:ph type="title"/>
          </p:nvPr>
        </p:nvSpPr>
        <p:spPr>
          <a:xfrm>
            <a:off x="754063" y="0"/>
            <a:ext cx="8550275" cy="1066800"/>
          </a:xfrm>
        </p:spPr>
        <p:txBody>
          <a:bodyPr/>
          <a:lstStyle/>
          <a:p>
            <a:pPr eaLnBrk="1" hangingPunct="1"/>
            <a:r>
              <a:rPr lang="en-US" sz="5400" b="1" smtClean="0">
                <a:solidFill>
                  <a:srgbClr val="800000"/>
                </a:solidFill>
              </a:rPr>
              <a:t>Financial Loss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962400" y="2057400"/>
            <a:ext cx="5867400" cy="5334000"/>
          </a:xfrm>
        </p:spPr>
        <p:txBody>
          <a:bodyPr/>
          <a:lstStyle/>
          <a:p>
            <a:pPr marL="457200" indent="-381000" algn="just" eaLnBrk="1" hangingPunct="1">
              <a:lnSpc>
                <a:spcPct val="90000"/>
              </a:lnSpc>
              <a:spcBef>
                <a:spcPts val="775"/>
              </a:spcBef>
              <a:buFont typeface="Wingdings 2" pitchFamily="18" charset="2"/>
              <a:buNone/>
            </a:pPr>
            <a:r>
              <a:rPr lang="en-US" sz="2900" b="1" smtClean="0">
                <a:solidFill>
                  <a:srgbClr val="663300"/>
                </a:solidFill>
              </a:rPr>
              <a:t>  Dark energy also disturbs our prosperity and brings financial loss. It also disturbs our family and social life.</a:t>
            </a:r>
          </a:p>
        </p:txBody>
      </p:sp>
      <p:pic>
        <p:nvPicPr>
          <p:cNvPr id="20484" name="Picture 6" descr="C:\Documents and Settings\suru\Desktop\images (3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1600200"/>
            <a:ext cx="3581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7" descr="C:\Documents and Settings\suru\Desktop\images (4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4800" y="4419600"/>
            <a:ext cx="3429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30000">
    <p:push dir="r"/>
    <p:sndAc>
      <p:stSnd>
        <p:snd r:embed="rId3" name="push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build="p" autoUpdateAnimBg="0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9294813" cy="914400"/>
          </a:xfrm>
        </p:spPr>
        <p:txBody>
          <a:bodyPr/>
          <a:lstStyle/>
          <a:p>
            <a:pPr eaLnBrk="1" hangingPunct="1"/>
            <a:r>
              <a:rPr lang="en-US" sz="4900" b="1" smtClean="0">
                <a:solidFill>
                  <a:srgbClr val="894400"/>
                </a:solidFill>
                <a:latin typeface="AmerType Md BT" pitchFamily="18" charset="0"/>
              </a:rPr>
              <a:t>Jain prayers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486400" y="2590800"/>
            <a:ext cx="4343400" cy="4648200"/>
          </a:xfrm>
        </p:spPr>
        <p:txBody>
          <a:bodyPr/>
          <a:lstStyle/>
          <a:p>
            <a:pPr marL="381000" indent="-381000" algn="ctr" eaLnBrk="1" hangingPunct="1">
              <a:lnSpc>
                <a:spcPct val="90000"/>
              </a:lnSpc>
              <a:buFontTx/>
              <a:buNone/>
            </a:pPr>
            <a:r>
              <a:rPr lang="en-US" sz="2400" b="1" i="1" smtClean="0"/>
              <a:t>According to  jain religion seven times prayers  in a day keeps us healthy, wealthy &amp; prosperous. These are the timings when there is disturbance in  Atmosphere resulting in generation of dark energy. </a:t>
            </a:r>
          </a:p>
        </p:txBody>
      </p:sp>
      <p:pic>
        <p:nvPicPr>
          <p:cNvPr id="21508" name="Picture 4" descr="C:\Documents and Settings\suru\Desktop\jain templ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2286000"/>
            <a:ext cx="4648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30000">
    <p:push dir="r"/>
    <p:sndAc>
      <p:stSnd>
        <p:snd r:embed="rId2" name="push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763000" cy="1066800"/>
          </a:xfrm>
        </p:spPr>
        <p:txBody>
          <a:bodyPr/>
          <a:lstStyle/>
          <a:p>
            <a:pPr eaLnBrk="1" hangingPunct="1"/>
            <a:r>
              <a:rPr lang="en-US" sz="5200" b="1" smtClean="0">
                <a:solidFill>
                  <a:srgbClr val="894400"/>
                </a:solidFill>
                <a:latin typeface="AmerType Md BT" pitchFamily="18" charset="0"/>
              </a:rPr>
              <a:t>Islamic namaj </a:t>
            </a:r>
          </a:p>
        </p:txBody>
      </p:sp>
      <p:sp>
        <p:nvSpPr>
          <p:cNvPr id="22531" name="ClipArt Placeholder 4"/>
          <p:cNvSpPr>
            <a:spLocks noGrp="1" noTextEdit="1"/>
          </p:cNvSpPr>
          <p:nvPr>
            <p:ph type="clipArt" sz="half" idx="1"/>
          </p:nvPr>
        </p:nvSpPr>
        <p:spPr/>
      </p:sp>
      <p:sp>
        <p:nvSpPr>
          <p:cNvPr id="5018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0" y="2743200"/>
            <a:ext cx="4419600" cy="4664075"/>
          </a:xfrm>
        </p:spPr>
        <p:txBody>
          <a:bodyPr/>
          <a:lstStyle/>
          <a:p>
            <a:pPr marL="457200" indent="-381000" algn="just" eaLnBrk="1" hangingPunct="1">
              <a:lnSpc>
                <a:spcPct val="90000"/>
              </a:lnSpc>
              <a:spcBef>
                <a:spcPts val="775"/>
              </a:spcBef>
              <a:buFont typeface="Wingdings 2" pitchFamily="18" charset="2"/>
              <a:buNone/>
            </a:pPr>
            <a:r>
              <a:rPr lang="en-US" sz="3600" b="1" smtClean="0">
                <a:solidFill>
                  <a:srgbClr val="663300"/>
                </a:solidFill>
              </a:rPr>
              <a:t>         According to islam religion      also there are  seven times  of prayers  (namaj).</a:t>
            </a:r>
          </a:p>
        </p:txBody>
      </p:sp>
      <p:pic>
        <p:nvPicPr>
          <p:cNvPr id="22533" name="Picture 5" descr="C:\Documents and Settings\suru\Desktop\download 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2362200"/>
            <a:ext cx="3886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20000">
    <p:push dir="r"/>
    <p:sndAc>
      <p:stSnd>
        <p:snd r:embed="rId2" name="push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 build="p" autoUpdateAnimBg="0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754063" y="431800"/>
            <a:ext cx="8550275" cy="558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300" b="1" smtClean="0">
                <a:solidFill>
                  <a:srgbClr val="894400"/>
                </a:solidFill>
              </a:rPr>
              <a:t>Agnihotra</a:t>
            </a:r>
            <a:r>
              <a:rPr lang="en-US" sz="3300" smtClean="0"/>
              <a:t> </a:t>
            </a:r>
          </a:p>
        </p:txBody>
      </p:sp>
      <p:sp>
        <p:nvSpPr>
          <p:cNvPr id="23555" name="Text Placeholder 2"/>
          <p:cNvSpPr>
            <a:spLocks noGrp="1"/>
          </p:cNvSpPr>
          <p:nvPr>
            <p:ph type="body" sz="half" idx="1"/>
          </p:nvPr>
        </p:nvSpPr>
        <p:spPr>
          <a:xfrm>
            <a:off x="754063" y="1905000"/>
            <a:ext cx="4198937" cy="50895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Many people in 62 countries of the world perform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agnihotra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at specific time of sunrise and sunset. According to a survey, persons performing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agnihotra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regularly are healthy wealthy and prosperous.  </a:t>
            </a:r>
          </a:p>
        </p:txBody>
      </p:sp>
      <p:sp>
        <p:nvSpPr>
          <p:cNvPr id="23556" name="ClipArt Placeholder 3"/>
          <p:cNvSpPr>
            <a:spLocks noGrp="1" noTextEdit="1"/>
          </p:cNvSpPr>
          <p:nvPr>
            <p:ph type="clipArt" sz="half" idx="2"/>
          </p:nvPr>
        </p:nvSpPr>
        <p:spPr/>
      </p:sp>
      <p:pic>
        <p:nvPicPr>
          <p:cNvPr id="23557" name="Picture 2" descr="C:\Documents and Settings\suru\Desktop\download 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2438400"/>
            <a:ext cx="4114800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1000">
    <p:cover dir="r"/>
    <p:sndAc>
      <p:stSnd>
        <p:snd r:embed="rId2" name="push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3309</TotalTime>
  <Words>292</Words>
  <Application>Microsoft PowerPoint</Application>
  <PresentationFormat>Custom</PresentationFormat>
  <Paragraphs>23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Civic</vt:lpstr>
      <vt:lpstr>Prayer Timings for Health, Wealth and Happiness</vt:lpstr>
      <vt:lpstr>Dictionary meaning of Atmosphere is Gasses surrounding earth and other planets. It is quiet in normal course.</vt:lpstr>
      <vt:lpstr>Atmosphere Changes</vt:lpstr>
      <vt:lpstr>Aura</vt:lpstr>
      <vt:lpstr>Sickness</vt:lpstr>
      <vt:lpstr>Financial Loss</vt:lpstr>
      <vt:lpstr>Jain prayers</vt:lpstr>
      <vt:lpstr>Islamic namaj </vt:lpstr>
      <vt:lpstr>Agnihotra </vt:lpstr>
      <vt:lpstr>Timing of prayers</vt:lpstr>
      <vt:lpstr>Conclusion </vt:lpstr>
    </vt:vector>
  </TitlesOfParts>
  <Company>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PREDICTION DISEASES</dc:title>
  <dc:creator>a</dc:creator>
  <cp:lastModifiedBy>Jm shah</cp:lastModifiedBy>
  <cp:revision>278</cp:revision>
  <cp:lastPrinted>1601-01-01T00:00:00Z</cp:lastPrinted>
  <dcterms:created xsi:type="dcterms:W3CDTF">2013-10-18T04:19:16Z</dcterms:created>
  <dcterms:modified xsi:type="dcterms:W3CDTF">2013-12-12T09:37:24Z</dcterms:modified>
</cp:coreProperties>
</file>